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70" r:id="rId5"/>
    <p:sldId id="266" r:id="rId6"/>
    <p:sldId id="267" r:id="rId7"/>
    <p:sldId id="271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9A17-7C05-4FA9-B0C3-C97ED66BC42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B2EF9-0A5F-401F-BB9F-A43AE4741C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9A17-7C05-4FA9-B0C3-C97ED66BC42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B2EF9-0A5F-401F-BB9F-A43AE4741C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9A17-7C05-4FA9-B0C3-C97ED66BC42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B2EF9-0A5F-401F-BB9F-A43AE4741C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9A17-7C05-4FA9-B0C3-C97ED66BC42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B2EF9-0A5F-401F-BB9F-A43AE4741C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9A17-7C05-4FA9-B0C3-C97ED66BC42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B2EF9-0A5F-401F-BB9F-A43AE4741C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9A17-7C05-4FA9-B0C3-C97ED66BC42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B2EF9-0A5F-401F-BB9F-A43AE4741C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9A17-7C05-4FA9-B0C3-C97ED66BC42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B2EF9-0A5F-401F-BB9F-A43AE4741C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9A17-7C05-4FA9-B0C3-C97ED66BC42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B2EF9-0A5F-401F-BB9F-A43AE4741C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9A17-7C05-4FA9-B0C3-C97ED66BC42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B2EF9-0A5F-401F-BB9F-A43AE4741C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9A17-7C05-4FA9-B0C3-C97ED66BC42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B2EF9-0A5F-401F-BB9F-A43AE4741C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9A17-7C05-4FA9-B0C3-C97ED66BC42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B2EF9-0A5F-401F-BB9F-A43AE4741C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B9A17-7C05-4FA9-B0C3-C97ED66BC42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B2EF9-0A5F-401F-BB9F-A43AE4741C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752600"/>
          </a:xfrm>
        </p:spPr>
        <p:txBody>
          <a:bodyPr>
            <a:normAutofit/>
          </a:bodyPr>
          <a:lstStyle/>
          <a:p>
            <a:pPr algn="r"/>
            <a:r>
              <a:rPr lang="en-US" sz="2200" dirty="0" smtClean="0">
                <a:latin typeface="Comic Sans MS" pitchFamily="66" charset="0"/>
              </a:rPr>
              <a:t>Your Name</a:t>
            </a:r>
            <a:br>
              <a:rPr lang="en-US" sz="2200" dirty="0" smtClean="0">
                <a:latin typeface="Comic Sans MS" pitchFamily="66" charset="0"/>
              </a:rPr>
            </a:br>
            <a:r>
              <a:rPr lang="en-US" sz="2200" dirty="0" smtClean="0">
                <a:latin typeface="Comic Sans MS" pitchFamily="66" charset="0"/>
              </a:rPr>
              <a:t>Period</a:t>
            </a:r>
            <a:br>
              <a:rPr lang="en-US" sz="2200" dirty="0" smtClean="0">
                <a:latin typeface="Comic Sans MS" pitchFamily="66" charset="0"/>
              </a:rPr>
            </a:br>
            <a:r>
              <a:rPr lang="en-US" sz="2400" dirty="0" smtClean="0">
                <a:latin typeface="Comic Sans MS" pitchFamily="66" charset="0"/>
              </a:rPr>
              <a:t>5/14/2010</a:t>
            </a:r>
            <a:r>
              <a:rPr lang="en-US" sz="3200" u="sng" dirty="0" smtClean="0">
                <a:latin typeface="Comic Sans MS" pitchFamily="66" charset="0"/>
              </a:rPr>
              <a:t/>
            </a:r>
            <a:br>
              <a:rPr lang="en-US" sz="3200" u="sng" dirty="0" smtClean="0">
                <a:latin typeface="Comic Sans MS" pitchFamily="66" charset="0"/>
              </a:rPr>
            </a:br>
            <a:r>
              <a:rPr lang="en-US" sz="3200" dirty="0" smtClean="0">
                <a:latin typeface="Comic Sans MS" pitchFamily="66" charset="0"/>
              </a:rPr>
              <a:t>	</a:t>
            </a:r>
            <a:endParaRPr lang="en-US" sz="3200" u="sng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828800"/>
            <a:ext cx="8153400" cy="464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Mythology Vocabulary 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part 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2</a:t>
            </a:r>
            <a:endParaRPr lang="en-US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On </a:t>
            </a:r>
            <a:r>
              <a:rPr lang="en-US" dirty="0">
                <a:solidFill>
                  <a:schemeClr val="tx1"/>
                </a:solidFill>
              </a:rPr>
              <a:t>your paper rate </a:t>
            </a:r>
            <a:r>
              <a:rPr lang="en-US" dirty="0" smtClean="0">
                <a:solidFill>
                  <a:schemeClr val="tx1"/>
                </a:solidFill>
              </a:rPr>
              <a:t>the following </a:t>
            </a:r>
            <a:r>
              <a:rPr lang="en-US" dirty="0">
                <a:solidFill>
                  <a:schemeClr val="tx1"/>
                </a:solidFill>
              </a:rPr>
              <a:t>words:</a:t>
            </a:r>
          </a:p>
          <a:p>
            <a:pPr lvl="0" algn="l"/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1- Never </a:t>
            </a:r>
            <a:r>
              <a:rPr lang="en-US" dirty="0">
                <a:solidFill>
                  <a:schemeClr val="tx1"/>
                </a:solidFill>
              </a:rPr>
              <a:t>heard of the word</a:t>
            </a:r>
          </a:p>
          <a:p>
            <a:pPr lvl="0" algn="l"/>
            <a:r>
              <a:rPr lang="en-US" dirty="0" smtClean="0">
                <a:solidFill>
                  <a:schemeClr val="tx1"/>
                </a:solidFill>
              </a:rPr>
              <a:t>2- Heard </a:t>
            </a:r>
            <a:r>
              <a:rPr lang="en-US" dirty="0">
                <a:solidFill>
                  <a:schemeClr val="tx1"/>
                </a:solidFill>
              </a:rPr>
              <a:t>it, but don’t know it</a:t>
            </a:r>
          </a:p>
          <a:p>
            <a:pPr lvl="0" algn="l"/>
            <a:r>
              <a:rPr lang="en-US" dirty="0" smtClean="0">
                <a:solidFill>
                  <a:schemeClr val="tx1"/>
                </a:solidFill>
              </a:rPr>
              <a:t>3- Know </a:t>
            </a:r>
            <a:r>
              <a:rPr lang="en-US" dirty="0">
                <a:solidFill>
                  <a:schemeClr val="tx1"/>
                </a:solidFill>
              </a:rPr>
              <a:t>the word, but can’t explain it</a:t>
            </a:r>
          </a:p>
          <a:p>
            <a:pPr lvl="0" algn="l"/>
            <a:r>
              <a:rPr lang="en-US" dirty="0" smtClean="0">
                <a:solidFill>
                  <a:schemeClr val="tx1"/>
                </a:solidFill>
              </a:rPr>
              <a:t>4- Know </a:t>
            </a:r>
            <a:r>
              <a:rPr lang="en-US" dirty="0">
                <a:solidFill>
                  <a:schemeClr val="tx1"/>
                </a:solidFill>
              </a:rPr>
              <a:t>the word and can teach it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Mythology Vocabulary </a:t>
            </a:r>
            <a:r>
              <a:rPr lang="en-US" sz="4000" smtClean="0">
                <a:solidFill>
                  <a:schemeClr val="tx1"/>
                </a:solidFill>
              </a:rPr>
              <a:t>part </a:t>
            </a:r>
            <a:r>
              <a:rPr lang="en-US" sz="400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952999"/>
          </a:xfrm>
        </p:spPr>
        <p:txBody>
          <a:bodyPr numCol="1">
            <a:normAutofit fontScale="85000" lnSpcReduction="10000"/>
          </a:bodyPr>
          <a:lstStyle/>
          <a:p>
            <a:pPr marL="514350" indent="-514350">
              <a:lnSpc>
                <a:spcPct val="160000"/>
              </a:lnSpc>
              <a:buNone/>
            </a:pPr>
            <a:r>
              <a:rPr lang="en-US" u="sng" dirty="0" smtClean="0">
                <a:latin typeface="Comic Sans MS" pitchFamily="66" charset="0"/>
              </a:rPr>
              <a:t>Rating:</a:t>
            </a:r>
            <a:r>
              <a:rPr lang="en-US" dirty="0" smtClean="0">
                <a:latin typeface="Comic Sans MS" pitchFamily="66" charset="0"/>
              </a:rPr>
              <a:t>	</a:t>
            </a:r>
            <a:r>
              <a:rPr lang="en-US" u="sng" dirty="0" smtClean="0">
                <a:latin typeface="Comic Sans MS" pitchFamily="66" charset="0"/>
              </a:rPr>
              <a:t>Word:</a:t>
            </a:r>
          </a:p>
          <a:p>
            <a:pPr marL="514350" indent="-514350">
              <a:lnSpc>
                <a:spcPct val="160000"/>
              </a:lnSpc>
              <a:buNone/>
            </a:pPr>
            <a:r>
              <a:rPr lang="en-US" dirty="0" smtClean="0">
                <a:latin typeface="Comic Sans MS" pitchFamily="66" charset="0"/>
              </a:rPr>
              <a:t>_____</a:t>
            </a:r>
            <a:r>
              <a:rPr lang="en-US" dirty="0" smtClean="0">
                <a:latin typeface="Comic Sans MS" pitchFamily="66" charset="0"/>
              </a:rPr>
              <a:t>	Sacrifice</a:t>
            </a:r>
          </a:p>
          <a:p>
            <a:pPr marL="514350" indent="-514350">
              <a:lnSpc>
                <a:spcPct val="160000"/>
              </a:lnSpc>
              <a:buNone/>
            </a:pPr>
            <a:r>
              <a:rPr lang="en-US" dirty="0" smtClean="0">
                <a:latin typeface="Comic Sans MS" pitchFamily="66" charset="0"/>
              </a:rPr>
              <a:t>_____ 	</a:t>
            </a:r>
            <a:r>
              <a:rPr lang="en-US" dirty="0" smtClean="0">
                <a:latin typeface="Comic Sans MS" pitchFamily="66" charset="0"/>
              </a:rPr>
              <a:t>Supernatural</a:t>
            </a:r>
            <a:endParaRPr lang="en-US" u="sng" dirty="0" smtClean="0">
              <a:latin typeface="Comic Sans MS" pitchFamily="66" charset="0"/>
            </a:endParaRPr>
          </a:p>
          <a:p>
            <a:pPr marL="514350" indent="-514350">
              <a:lnSpc>
                <a:spcPct val="160000"/>
              </a:lnSpc>
              <a:buNone/>
            </a:pPr>
            <a:r>
              <a:rPr lang="en-US" dirty="0" smtClean="0">
                <a:latin typeface="Comic Sans MS" pitchFamily="66" charset="0"/>
              </a:rPr>
              <a:t>_____</a:t>
            </a:r>
            <a:r>
              <a:rPr lang="en-US" dirty="0" smtClean="0">
                <a:latin typeface="Comic Sans MS" pitchFamily="66" charset="0"/>
              </a:rPr>
              <a:t>	Trickster</a:t>
            </a:r>
          </a:p>
          <a:p>
            <a:pPr marL="514350" indent="-514350">
              <a:lnSpc>
                <a:spcPct val="160000"/>
              </a:lnSpc>
              <a:buNone/>
            </a:pPr>
            <a:endParaRPr lang="en-US" dirty="0" smtClean="0">
              <a:latin typeface="Comic Sans MS" pitchFamily="66" charset="0"/>
            </a:endParaRPr>
          </a:p>
          <a:p>
            <a:pPr marL="514350" indent="-514350">
              <a:lnSpc>
                <a:spcPct val="160000"/>
              </a:lnSpc>
              <a:buNone/>
            </a:pPr>
            <a:r>
              <a:rPr lang="en-US" dirty="0" smtClean="0">
                <a:latin typeface="Comic Sans MS" pitchFamily="66" charset="0"/>
              </a:rPr>
              <a:t>_____	Mortal</a:t>
            </a:r>
          </a:p>
          <a:p>
            <a:pPr marL="514350" indent="-514350">
              <a:lnSpc>
                <a:spcPct val="160000"/>
              </a:lnSpc>
              <a:buNone/>
            </a:pPr>
            <a:r>
              <a:rPr lang="en-US" dirty="0" smtClean="0">
                <a:latin typeface="Comic Sans MS" pitchFamily="66" charset="0"/>
              </a:rPr>
              <a:t>_____	Demigod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Sacrifice (verb, noun):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167639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dirty="0" smtClean="0">
                <a:latin typeface="Comic Sans MS" pitchFamily="66" charset="0"/>
              </a:rPr>
              <a:t>To offer something to a god, sometimes by killing an animal or person in a religious ceremony, or the thing that is offered.</a:t>
            </a:r>
            <a:endParaRPr lang="en-US" sz="3600" dirty="0">
              <a:latin typeface="Comic Sans MS" pitchFamily="66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810000"/>
            <a:ext cx="32004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124200"/>
            <a:ext cx="2479993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810000"/>
            <a:ext cx="276411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Supernatural (adjective):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76400"/>
            <a:ext cx="4191000" cy="48768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Comic Sans MS" pitchFamily="66" charset="0"/>
              </a:rPr>
              <a:t>Impossible to explain by natural causes, and therefore seeming to involve the powers of gods or magic.</a:t>
            </a: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752600"/>
            <a:ext cx="3686175" cy="48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Trickster (noun):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7924800" cy="2133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Comic Sans MS" pitchFamily="66" charset="0"/>
              </a:rPr>
              <a:t>A god, animal, or person who disobeys normal rules of behavior; someone who plays tricks</a:t>
            </a:r>
            <a:endParaRPr lang="en-US" sz="4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048000"/>
            <a:ext cx="2426261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657600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9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1219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</a:rPr>
              <a:t>Mortal (noun, adjective):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" y="1295400"/>
            <a:ext cx="8077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A regular human; not able to live forever (opposite of immortal)</a:t>
            </a:r>
            <a:endParaRPr lang="en-US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Demigod (noun):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7924800" cy="2133600"/>
          </a:xfrm>
        </p:spPr>
        <p:txBody>
          <a:bodyPr>
            <a:normAutofit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Comic Sans MS" pitchFamily="66" charset="0"/>
              </a:rPr>
              <a:t>In mythology, someone who is half god, half human. </a:t>
            </a:r>
            <a:endParaRPr lang="en-US" sz="4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971800"/>
            <a:ext cx="256591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r>
              <a:rPr lang="en-US" dirty="0" smtClean="0"/>
              <a:t>Homework: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8077200" cy="4800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Write </a:t>
            </a:r>
            <a:r>
              <a:rPr lang="en-US" sz="2400" dirty="0">
                <a:solidFill>
                  <a:schemeClr val="tx1"/>
                </a:solidFill>
              </a:rPr>
              <a:t>each definition three </a:t>
            </a:r>
            <a:r>
              <a:rPr lang="en-US" sz="2400" dirty="0" smtClean="0">
                <a:solidFill>
                  <a:schemeClr val="tx1"/>
                </a:solidFill>
              </a:rPr>
              <a:t>times.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Write </a:t>
            </a:r>
            <a:r>
              <a:rPr lang="en-US" sz="2400" dirty="0">
                <a:solidFill>
                  <a:schemeClr val="tx1"/>
                </a:solidFill>
              </a:rPr>
              <a:t>two sentences for each </a:t>
            </a:r>
            <a:r>
              <a:rPr lang="en-US" sz="2400" dirty="0" smtClean="0">
                <a:solidFill>
                  <a:schemeClr val="tx1"/>
                </a:solidFill>
              </a:rPr>
              <a:t>word.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E</a:t>
            </a:r>
            <a:r>
              <a:rPr lang="en-US" sz="2400" dirty="0" smtClean="0">
                <a:solidFill>
                  <a:schemeClr val="tx1"/>
                </a:solidFill>
              </a:rPr>
              <a:t>xample</a:t>
            </a:r>
            <a:r>
              <a:rPr lang="en-US" sz="2400" dirty="0">
                <a:solidFill>
                  <a:schemeClr val="tx1"/>
                </a:solidFill>
              </a:rPr>
              <a:t>:</a:t>
            </a:r>
          </a:p>
          <a:p>
            <a:pPr lvl="1" algn="l"/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Titan (noun):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	A very strong or important person. A giant. 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	A very strong or important person. A giant. 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	A very strong or important person. A giant. </a:t>
            </a:r>
          </a:p>
          <a:p>
            <a:pPr lvl="1" algn="l"/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My father was a titan in the accounting industry.</a:t>
            </a:r>
          </a:p>
          <a:p>
            <a:pPr lvl="1" algn="l"/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Kronus</a:t>
            </a: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 was a titan and was Zeus’s father.</a:t>
            </a:r>
          </a:p>
          <a:p>
            <a:pPr algn="l"/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154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Your Name Period 5/14/2010  </vt:lpstr>
      <vt:lpstr>Mythology Vocabulary part 2 </vt:lpstr>
      <vt:lpstr>Sacrifice (verb, noun):</vt:lpstr>
      <vt:lpstr>Supernatural (adjective):</vt:lpstr>
      <vt:lpstr>Trickster (noun):</vt:lpstr>
      <vt:lpstr>Mortal (noun, adjective): </vt:lpstr>
      <vt:lpstr>Demigod (noun):</vt:lpstr>
      <vt:lpstr>Homework: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Name Period 2/8/2010</dc:title>
  <dc:creator>jose</dc:creator>
  <cp:lastModifiedBy>Jose</cp:lastModifiedBy>
  <cp:revision>17</cp:revision>
  <dcterms:created xsi:type="dcterms:W3CDTF">2010-02-08T19:01:10Z</dcterms:created>
  <dcterms:modified xsi:type="dcterms:W3CDTF">2010-05-11T17:16:53Z</dcterms:modified>
</cp:coreProperties>
</file>